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1"/>
  </p:normalViewPr>
  <p:slideViewPr>
    <p:cSldViewPr snapToGrid="0" snapToObjects="1">
      <p:cViewPr varScale="1">
        <p:scale>
          <a:sx n="61" d="100"/>
          <a:sy n="61" d="100"/>
        </p:scale>
        <p:origin x="-84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698FBD9-E1C8-AC42-ACD5-5EE8B5256BDC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24EDC1-575E-7249-A6A7-C51D012F9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AppData\Local\Microsoft\Windows\Temporary Internet Files\Content.IE5\FQKLHJDZ\stress-ball-dolphin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8620" y="4746784"/>
            <a:ext cx="2396359" cy="2396359"/>
          </a:xfrm>
          <a:prstGeom prst="rect">
            <a:avLst/>
          </a:prstGeom>
          <a:noFill/>
        </p:spPr>
      </p:pic>
      <p:pic>
        <p:nvPicPr>
          <p:cNvPr id="26" name="Picture 2" descr="C:\Users\user\AppData\Local\Microsoft\Windows\Temporary Internet Files\Content.IE5\FQKLHJDZ\stress-ball-dolphin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1319" y="4711584"/>
            <a:ext cx="2396359" cy="2396359"/>
          </a:xfrm>
          <a:prstGeom prst="rect">
            <a:avLst/>
          </a:prstGeom>
          <a:noFill/>
        </p:spPr>
      </p:pic>
      <p:pic>
        <p:nvPicPr>
          <p:cNvPr id="25" name="Picture 2" descr="C:\Users\user\AppData\Local\Microsoft\Windows\Temporary Internet Files\Content.IE5\FQKLHJDZ\stress-ball-dolphin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147" y="4711584"/>
            <a:ext cx="2396359" cy="2396359"/>
          </a:xfrm>
          <a:prstGeom prst="rect">
            <a:avLst/>
          </a:prstGeom>
          <a:noFill/>
        </p:spPr>
      </p:pic>
      <p:pic>
        <p:nvPicPr>
          <p:cNvPr id="6145" name="Picture 1" descr="C:\Users\user\AppData\Local\Microsoft\Windows\Temporary Internet Files\Content.IE5\G2QSVCFB\Fishing_net_IMGP8396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869302">
            <a:off x="-1435309" y="4402177"/>
            <a:ext cx="5189731" cy="3447972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Taylor Bogiel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central research question my project will address:  </a:t>
            </a:r>
            <a:r>
              <a:rPr lang="en-US" dirty="0" smtClean="0"/>
              <a:t>How does dolphin relatedness and foraging behavioral traits establish social structure?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and Social Structure</a:t>
            </a:r>
            <a:endParaRPr lang="en-US" dirty="0"/>
          </a:p>
        </p:txBody>
      </p:sp>
      <p:pic>
        <p:nvPicPr>
          <p:cNvPr id="6146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257501" y="5207366"/>
            <a:ext cx="725289" cy="737598"/>
          </a:xfrm>
          <a:prstGeom prst="rect">
            <a:avLst/>
          </a:prstGeom>
          <a:noFill/>
        </p:spPr>
      </p:pic>
      <p:pic>
        <p:nvPicPr>
          <p:cNvPr id="7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948176" y="5172166"/>
            <a:ext cx="362645" cy="368800"/>
          </a:xfrm>
          <a:prstGeom prst="rect">
            <a:avLst/>
          </a:prstGeom>
          <a:noFill/>
        </p:spPr>
      </p:pic>
      <p:pic>
        <p:nvPicPr>
          <p:cNvPr id="8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982790" y="5576165"/>
            <a:ext cx="725289" cy="737598"/>
          </a:xfrm>
          <a:prstGeom prst="rect">
            <a:avLst/>
          </a:prstGeom>
          <a:noFill/>
        </p:spPr>
      </p:pic>
      <p:pic>
        <p:nvPicPr>
          <p:cNvPr id="9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4129499" y="5356566"/>
            <a:ext cx="578579" cy="588398"/>
          </a:xfrm>
          <a:prstGeom prst="rect">
            <a:avLst/>
          </a:prstGeom>
          <a:noFill/>
        </p:spPr>
      </p:pic>
      <p:pic>
        <p:nvPicPr>
          <p:cNvPr id="10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257501" y="5576165"/>
            <a:ext cx="578579" cy="588398"/>
          </a:xfrm>
          <a:prstGeom prst="rect">
            <a:avLst/>
          </a:prstGeom>
          <a:noFill/>
        </p:spPr>
      </p:pic>
      <p:pic>
        <p:nvPicPr>
          <p:cNvPr id="15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5487329" y="5172166"/>
            <a:ext cx="725289" cy="737598"/>
          </a:xfrm>
          <a:prstGeom prst="rect">
            <a:avLst/>
          </a:prstGeom>
          <a:noFill/>
        </p:spPr>
      </p:pic>
      <p:pic>
        <p:nvPicPr>
          <p:cNvPr id="16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6178004" y="5136966"/>
            <a:ext cx="362645" cy="368800"/>
          </a:xfrm>
          <a:prstGeom prst="rect">
            <a:avLst/>
          </a:prstGeom>
          <a:noFill/>
        </p:spPr>
      </p:pic>
      <p:pic>
        <p:nvPicPr>
          <p:cNvPr id="17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6212618" y="5540965"/>
            <a:ext cx="725289" cy="737598"/>
          </a:xfrm>
          <a:prstGeom prst="rect">
            <a:avLst/>
          </a:prstGeom>
          <a:noFill/>
        </p:spPr>
      </p:pic>
      <p:pic>
        <p:nvPicPr>
          <p:cNvPr id="18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6359327" y="5321366"/>
            <a:ext cx="578579" cy="588398"/>
          </a:xfrm>
          <a:prstGeom prst="rect">
            <a:avLst/>
          </a:prstGeom>
          <a:noFill/>
        </p:spPr>
      </p:pic>
      <p:pic>
        <p:nvPicPr>
          <p:cNvPr id="19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5487329" y="5540965"/>
            <a:ext cx="578579" cy="588398"/>
          </a:xfrm>
          <a:prstGeom prst="rect">
            <a:avLst/>
          </a:prstGeom>
          <a:noFill/>
        </p:spPr>
      </p:pic>
      <p:pic>
        <p:nvPicPr>
          <p:cNvPr id="20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155895" y="5172166"/>
            <a:ext cx="725289" cy="737598"/>
          </a:xfrm>
          <a:prstGeom prst="rect">
            <a:avLst/>
          </a:prstGeom>
          <a:noFill/>
        </p:spPr>
      </p:pic>
      <p:pic>
        <p:nvPicPr>
          <p:cNvPr id="21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846570" y="5136966"/>
            <a:ext cx="362645" cy="368800"/>
          </a:xfrm>
          <a:prstGeom prst="rect">
            <a:avLst/>
          </a:prstGeom>
          <a:noFill/>
        </p:spPr>
      </p:pic>
      <p:pic>
        <p:nvPicPr>
          <p:cNvPr id="22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881184" y="5540965"/>
            <a:ext cx="725289" cy="737598"/>
          </a:xfrm>
          <a:prstGeom prst="rect">
            <a:avLst/>
          </a:prstGeom>
          <a:noFill/>
        </p:spPr>
      </p:pic>
      <p:pic>
        <p:nvPicPr>
          <p:cNvPr id="23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2027893" y="5321366"/>
            <a:ext cx="578579" cy="588398"/>
          </a:xfrm>
          <a:prstGeom prst="rect">
            <a:avLst/>
          </a:prstGeom>
          <a:noFill/>
        </p:spPr>
      </p:pic>
      <p:pic>
        <p:nvPicPr>
          <p:cNvPr id="24" name="Picture 2" descr="C:\Users\user\AppData\Local\Microsoft\Windows\Temporary Internet Files\Content.IE5\YMS5X9LF\1024px-Fish_icon_(The_Noun_Project_27052)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155895" y="5540965"/>
            <a:ext cx="578579" cy="588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094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Animal behavior is an under represented field of science that still has a lot to discover.</a:t>
            </a:r>
          </a:p>
          <a:p>
            <a:endParaRPr lang="en-US" dirty="0" smtClean="0"/>
          </a:p>
          <a:p>
            <a:r>
              <a:rPr lang="en-US" dirty="0" smtClean="0"/>
              <a:t>I found this really neat article.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Background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761893"/>
            <a:ext cx="8395631" cy="188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5340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answer this question by using the following data </a:t>
            </a:r>
            <a:r>
              <a:rPr lang="en-US" dirty="0" smtClean="0"/>
              <a:t>sets </a:t>
            </a:r>
            <a:r>
              <a:rPr lang="en-US" dirty="0"/>
              <a:t>from </a:t>
            </a:r>
            <a:r>
              <a:rPr lang="en-US" dirty="0" smtClean="0"/>
              <a:t>Dryad:</a:t>
            </a:r>
          </a:p>
          <a:p>
            <a:endParaRPr lang="en-US" dirty="0" smtClean="0"/>
          </a:p>
          <a:p>
            <a:endParaRPr lang="is-IS" dirty="0"/>
          </a:p>
          <a:p>
            <a:endParaRPr lang="is-IS" dirty="0"/>
          </a:p>
          <a:p>
            <a:r>
              <a:rPr lang="is-IS" dirty="0" smtClean="0"/>
              <a:t>They had to create a photo-identification chart to identify different dolphins</a:t>
            </a:r>
          </a:p>
          <a:p>
            <a:r>
              <a:rPr lang="is-IS" dirty="0" smtClean="0"/>
              <a:t>Behavioral contexts consit of: cooperative foraging, non-cooperative foraging, and non-foraging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708" y="2398661"/>
            <a:ext cx="3016182" cy="355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851" y="2975259"/>
            <a:ext cx="2982290" cy="38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01559" y="2975259"/>
            <a:ext cx="3914256" cy="38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01559" y="2415277"/>
            <a:ext cx="3507588" cy="32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36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within the 4 files includes matrices with photo-identification protocols, home range overlap values, co variables of 52 photo-identified individuals, and pair wise genetic relatedness.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94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analysis will </a:t>
            </a:r>
            <a:r>
              <a:rPr lang="en-US" dirty="0" smtClean="0"/>
              <a:t>involve testing for social preferences between dyads, population-level social division, and the network </a:t>
            </a:r>
            <a:r>
              <a:rPr lang="en-US" dirty="0" err="1" smtClean="0"/>
              <a:t>assortativity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specialized foraging tactic will be coupled to social preferences and social division by testing the network </a:t>
            </a:r>
            <a:r>
              <a:rPr lang="en-US" dirty="0" err="1" smtClean="0"/>
              <a:t>assortativity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Details</a:t>
            </a:r>
          </a:p>
        </p:txBody>
      </p:sp>
    </p:spTree>
    <p:extLst>
      <p:ext uri="{BB962C8B-B14F-4D97-AF65-F5344CB8AC3E}">
        <p14:creationId xmlns:p14="http://schemas.microsoft.com/office/powerpoint/2010/main" xmlns="" val="35900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7301" cy="4525963"/>
          </a:xfrm>
        </p:spPr>
        <p:txBody>
          <a:bodyPr/>
          <a:lstStyle/>
          <a:p>
            <a:r>
              <a:rPr lang="en-US" dirty="0" smtClean="0"/>
              <a:t>Behavioral specializations can define social affiliations and shape animal social structure.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pic>
        <p:nvPicPr>
          <p:cNvPr id="1026" name="Picture 2" descr="Figure 1.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4501" y="1417638"/>
            <a:ext cx="4092299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212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4907</TotalTime>
  <Words>181</Words>
  <Application>Microsoft Office PowerPoint</Application>
  <PresentationFormat>On-screen Show (4:3)</PresentationFormat>
  <Paragraphs>23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Concourse</vt:lpstr>
      <vt:lpstr>Behavior and Social Structure</vt:lpstr>
      <vt:lpstr>Motivation and Background</vt:lpstr>
      <vt:lpstr>Approach</vt:lpstr>
      <vt:lpstr>About the Data</vt:lpstr>
      <vt:lpstr>Anticipated Details</vt:lpstr>
      <vt:lpstr>Anticipated Results</vt:lpstr>
    </vt:vector>
  </TitlesOfParts>
  <Company>University of Colorado Boulder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Sam Flaxman</dc:creator>
  <cp:lastModifiedBy>Taylor Bogiel</cp:lastModifiedBy>
  <cp:revision>21</cp:revision>
  <dcterms:created xsi:type="dcterms:W3CDTF">2015-03-02T05:00:33Z</dcterms:created>
  <dcterms:modified xsi:type="dcterms:W3CDTF">2019-04-16T02:56:14Z</dcterms:modified>
</cp:coreProperties>
</file>